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60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1"/>
  </p:notesMasterIdLst>
  <p:sldIdLst>
    <p:sldId id="497" r:id="rId2"/>
    <p:sldId id="1616" r:id="rId3"/>
    <p:sldId id="1619" r:id="rId4"/>
    <p:sldId id="1617" r:id="rId5"/>
    <p:sldId id="1620" r:id="rId6"/>
    <p:sldId id="1628" r:id="rId7"/>
    <p:sldId id="472" r:id="rId8"/>
    <p:sldId id="1622" r:id="rId9"/>
    <p:sldId id="1621" r:id="rId10"/>
    <p:sldId id="1358" r:id="rId11"/>
    <p:sldId id="596" r:id="rId12"/>
    <p:sldId id="578" r:id="rId13"/>
    <p:sldId id="597" r:id="rId14"/>
    <p:sldId id="579" r:id="rId15"/>
    <p:sldId id="1643" r:id="rId16"/>
    <p:sldId id="1644" r:id="rId17"/>
    <p:sldId id="1645"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099" r:id="rId62"/>
    <p:sldId id="1646" r:id="rId63"/>
    <p:sldId id="1100" r:id="rId64"/>
    <p:sldId id="1101" r:id="rId65"/>
    <p:sldId id="1102" r:id="rId66"/>
    <p:sldId id="1103" r:id="rId67"/>
    <p:sldId id="1104" r:id="rId68"/>
    <p:sldId id="1105" r:id="rId69"/>
    <p:sldId id="1106" r:id="rId70"/>
    <p:sldId id="1107" r:id="rId71"/>
    <p:sldId id="1108" r:id="rId72"/>
    <p:sldId id="1109" r:id="rId73"/>
    <p:sldId id="1110" r:id="rId74"/>
    <p:sldId id="1111" r:id="rId75"/>
    <p:sldId id="1112" r:id="rId76"/>
    <p:sldId id="1113" r:id="rId77"/>
    <p:sldId id="1114" r:id="rId78"/>
    <p:sldId id="1115" r:id="rId79"/>
    <p:sldId id="1116" r:id="rId80"/>
    <p:sldId id="1117" r:id="rId81"/>
    <p:sldId id="1118" r:id="rId82"/>
    <p:sldId id="1119" r:id="rId83"/>
    <p:sldId id="1120" r:id="rId84"/>
    <p:sldId id="1121" r:id="rId85"/>
    <p:sldId id="1122" r:id="rId86"/>
    <p:sldId id="1123" r:id="rId87"/>
    <p:sldId id="1124" r:id="rId88"/>
    <p:sldId id="1125" r:id="rId89"/>
    <p:sldId id="1126" r:id="rId90"/>
    <p:sldId id="1127" r:id="rId91"/>
    <p:sldId id="1128" r:id="rId92"/>
    <p:sldId id="1129" r:id="rId93"/>
    <p:sldId id="1131" r:id="rId94"/>
    <p:sldId id="1132" r:id="rId95"/>
    <p:sldId id="1068" r:id="rId96"/>
    <p:sldId id="1359" r:id="rId97"/>
    <p:sldId id="1007" r:id="rId98"/>
    <p:sldId id="1008" r:id="rId99"/>
    <p:sldId id="1009" r:id="rId100"/>
    <p:sldId id="1010" r:id="rId101"/>
    <p:sldId id="1011" r:id="rId102"/>
    <p:sldId id="1012" r:id="rId103"/>
    <p:sldId id="1013" r:id="rId104"/>
    <p:sldId id="1020" r:id="rId105"/>
    <p:sldId id="1021" r:id="rId106"/>
    <p:sldId id="1641" r:id="rId107"/>
    <p:sldId id="1635" r:id="rId108"/>
    <p:sldId id="1651" r:id="rId109"/>
    <p:sldId id="1652" r:id="rId110"/>
    <p:sldId id="1069" r:id="rId111"/>
    <p:sldId id="1070" r:id="rId112"/>
    <p:sldId id="1311" r:id="rId113"/>
    <p:sldId id="1312" r:id="rId114"/>
    <p:sldId id="1072" r:id="rId115"/>
    <p:sldId id="1073" r:id="rId116"/>
    <p:sldId id="1074" r:id="rId117"/>
    <p:sldId id="1075" r:id="rId118"/>
    <p:sldId id="1076" r:id="rId119"/>
    <p:sldId id="1077" r:id="rId120"/>
    <p:sldId id="1078" r:id="rId121"/>
    <p:sldId id="1079" r:id="rId122"/>
    <p:sldId id="1080" r:id="rId123"/>
    <p:sldId id="1081" r:id="rId124"/>
    <p:sldId id="1082" r:id="rId125"/>
    <p:sldId id="1083" r:id="rId126"/>
    <p:sldId id="1084" r:id="rId127"/>
    <p:sldId id="1085" r:id="rId128"/>
    <p:sldId id="1086" r:id="rId129"/>
    <p:sldId id="1087" r:id="rId130"/>
    <p:sldId id="1088" r:id="rId131"/>
    <p:sldId id="1089" r:id="rId132"/>
    <p:sldId id="1090" r:id="rId133"/>
    <p:sldId id="1647" r:id="rId134"/>
    <p:sldId id="1648" r:id="rId135"/>
    <p:sldId id="1649" r:id="rId136"/>
    <p:sldId id="1650" r:id="rId137"/>
    <p:sldId id="1639" r:id="rId138"/>
    <p:sldId id="1630" r:id="rId139"/>
    <p:sldId id="1631" r:id="rId140"/>
    <p:sldId id="1634" r:id="rId141"/>
    <p:sldId id="1633" r:id="rId142"/>
    <p:sldId id="1632" r:id="rId143"/>
    <p:sldId id="1031" r:id="rId144"/>
    <p:sldId id="1032" r:id="rId145"/>
    <p:sldId id="1033" r:id="rId146"/>
    <p:sldId id="1034" r:id="rId147"/>
    <p:sldId id="1035" r:id="rId148"/>
    <p:sldId id="1036" r:id="rId149"/>
    <p:sldId id="1037" r:id="rId150"/>
    <p:sldId id="1038" r:id="rId151"/>
    <p:sldId id="1039" r:id="rId152"/>
    <p:sldId id="1040" r:id="rId153"/>
    <p:sldId id="1041" r:id="rId154"/>
    <p:sldId id="1042" r:id="rId155"/>
    <p:sldId id="1043" r:id="rId156"/>
    <p:sldId id="1044" r:id="rId157"/>
    <p:sldId id="1351" r:id="rId158"/>
    <p:sldId id="1352" r:id="rId159"/>
    <p:sldId id="1590" r:id="rId160"/>
    <p:sldId id="1591" r:id="rId161"/>
    <p:sldId id="1592" r:id="rId162"/>
    <p:sldId id="1593" r:id="rId163"/>
    <p:sldId id="1594" r:id="rId164"/>
    <p:sldId id="1595" r:id="rId165"/>
    <p:sldId id="1596" r:id="rId166"/>
    <p:sldId id="1597" r:id="rId167"/>
    <p:sldId id="1598" r:id="rId168"/>
    <p:sldId id="1599" r:id="rId169"/>
    <p:sldId id="1600" r:id="rId170"/>
    <p:sldId id="1601" r:id="rId171"/>
    <p:sldId id="1602" r:id="rId172"/>
    <p:sldId id="1603" r:id="rId173"/>
    <p:sldId id="1604" r:id="rId174"/>
    <p:sldId id="1605" r:id="rId175"/>
    <p:sldId id="1606" r:id="rId176"/>
    <p:sldId id="1607" r:id="rId177"/>
    <p:sldId id="1654" r:id="rId178"/>
    <p:sldId id="1653" r:id="rId179"/>
    <p:sldId id="1608" r:id="rId180"/>
    <p:sldId id="1609" r:id="rId181"/>
    <p:sldId id="1610" r:id="rId182"/>
    <p:sldId id="1611" r:id="rId183"/>
    <p:sldId id="1612" r:id="rId184"/>
    <p:sldId id="1613" r:id="rId185"/>
    <p:sldId id="1614" r:id="rId186"/>
    <p:sldId id="1615" r:id="rId187"/>
    <p:sldId id="1067" r:id="rId188"/>
    <p:sldId id="1623" r:id="rId189"/>
    <p:sldId id="1624" r:id="rId190"/>
    <p:sldId id="1625" r:id="rId191"/>
    <p:sldId id="1360" r:id="rId192"/>
    <p:sldId id="1045" r:id="rId193"/>
    <p:sldId id="1046" r:id="rId194"/>
    <p:sldId id="1047" r:id="rId195"/>
    <p:sldId id="1048" r:id="rId196"/>
    <p:sldId id="1051" r:id="rId197"/>
    <p:sldId id="1052" r:id="rId198"/>
    <p:sldId id="1053" r:id="rId199"/>
    <p:sldId id="1054" r:id="rId200"/>
    <p:sldId id="1055" r:id="rId201"/>
    <p:sldId id="1056" r:id="rId202"/>
    <p:sldId id="1057" r:id="rId203"/>
    <p:sldId id="1058" r:id="rId204"/>
    <p:sldId id="1059" r:id="rId205"/>
    <p:sldId id="1060" r:id="rId206"/>
    <p:sldId id="1063" r:id="rId207"/>
    <p:sldId id="1064" r:id="rId208"/>
    <p:sldId id="1399" r:id="rId209"/>
    <p:sldId id="1400" r:id="rId210"/>
    <p:sldId id="1401" r:id="rId211"/>
    <p:sldId id="1402" r:id="rId212"/>
    <p:sldId id="1403" r:id="rId213"/>
    <p:sldId id="1404" r:id="rId214"/>
    <p:sldId id="1405" r:id="rId215"/>
    <p:sldId id="1424" r:id="rId216"/>
    <p:sldId id="1425" r:id="rId217"/>
    <p:sldId id="1426" r:id="rId218"/>
    <p:sldId id="1427" r:id="rId219"/>
    <p:sldId id="1428" r:id="rId220"/>
    <p:sldId id="1429" r:id="rId221"/>
    <p:sldId id="1430" r:id="rId222"/>
    <p:sldId id="1431" r:id="rId223"/>
    <p:sldId id="1432" r:id="rId224"/>
    <p:sldId id="1433" r:id="rId225"/>
    <p:sldId id="1434" r:id="rId226"/>
    <p:sldId id="1435" r:id="rId227"/>
    <p:sldId id="1436" r:id="rId228"/>
    <p:sldId id="1437" r:id="rId229"/>
    <p:sldId id="1438" r:id="rId230"/>
    <p:sldId id="1439" r:id="rId231"/>
    <p:sldId id="1440" r:id="rId232"/>
    <p:sldId id="1441" r:id="rId233"/>
    <p:sldId id="1442" r:id="rId234"/>
    <p:sldId id="1443" r:id="rId235"/>
    <p:sldId id="1444" r:id="rId236"/>
    <p:sldId id="1445" r:id="rId237"/>
    <p:sldId id="1446" r:id="rId238"/>
    <p:sldId id="1447" r:id="rId239"/>
    <p:sldId id="1448" r:id="rId240"/>
    <p:sldId id="1449" r:id="rId241"/>
    <p:sldId id="1450" r:id="rId242"/>
    <p:sldId id="1451" r:id="rId243"/>
    <p:sldId id="1452" r:id="rId244"/>
    <p:sldId id="1453" r:id="rId245"/>
    <p:sldId id="1454" r:id="rId246"/>
    <p:sldId id="1455" r:id="rId247"/>
    <p:sldId id="1456" r:id="rId248"/>
    <p:sldId id="1457" r:id="rId249"/>
    <p:sldId id="1458" r:id="rId250"/>
    <p:sldId id="1459" r:id="rId251"/>
    <p:sldId id="1460" r:id="rId252"/>
    <p:sldId id="1461" r:id="rId253"/>
    <p:sldId id="1462" r:id="rId254"/>
    <p:sldId id="1463" r:id="rId255"/>
    <p:sldId id="1464" r:id="rId256"/>
    <p:sldId id="1465" r:id="rId257"/>
    <p:sldId id="1466" r:id="rId258"/>
    <p:sldId id="1467" r:id="rId259"/>
    <p:sldId id="1468" r:id="rId260"/>
    <p:sldId id="1469" r:id="rId261"/>
    <p:sldId id="1470" r:id="rId262"/>
    <p:sldId id="1471" r:id="rId263"/>
    <p:sldId id="1472" r:id="rId264"/>
    <p:sldId id="1473" r:id="rId265"/>
    <p:sldId id="1474" r:id="rId266"/>
    <p:sldId id="1475" r:id="rId267"/>
    <p:sldId id="1476" r:id="rId268"/>
    <p:sldId id="1477" r:id="rId269"/>
    <p:sldId id="1478" r:id="rId270"/>
    <p:sldId id="1479" r:id="rId271"/>
    <p:sldId id="1480" r:id="rId272"/>
    <p:sldId id="1481" r:id="rId273"/>
    <p:sldId id="1482" r:id="rId274"/>
    <p:sldId id="1483" r:id="rId275"/>
    <p:sldId id="1484" r:id="rId276"/>
    <p:sldId id="1485" r:id="rId277"/>
    <p:sldId id="1486" r:id="rId278"/>
    <p:sldId id="1487" r:id="rId279"/>
    <p:sldId id="1488" r:id="rId280"/>
    <p:sldId id="1489" r:id="rId281"/>
    <p:sldId id="1490" r:id="rId282"/>
    <p:sldId id="1491" r:id="rId283"/>
    <p:sldId id="1492" r:id="rId284"/>
    <p:sldId id="1493" r:id="rId285"/>
    <p:sldId id="1494" r:id="rId286"/>
    <p:sldId id="1495" r:id="rId287"/>
    <p:sldId id="1496" r:id="rId288"/>
    <p:sldId id="1497" r:id="rId289"/>
    <p:sldId id="1498" r:id="rId290"/>
    <p:sldId id="1499" r:id="rId291"/>
    <p:sldId id="1500" r:id="rId292"/>
    <p:sldId id="1501" r:id="rId293"/>
    <p:sldId id="1502" r:id="rId294"/>
    <p:sldId id="1503" r:id="rId295"/>
    <p:sldId id="1504" r:id="rId296"/>
    <p:sldId id="1505" r:id="rId297"/>
    <p:sldId id="1506" r:id="rId298"/>
    <p:sldId id="1507" r:id="rId299"/>
    <p:sldId id="1508" r:id="rId300"/>
    <p:sldId id="1509" r:id="rId301"/>
    <p:sldId id="1510" r:id="rId302"/>
    <p:sldId id="1511" r:id="rId303"/>
    <p:sldId id="1512" r:id="rId304"/>
    <p:sldId id="1513" r:id="rId305"/>
    <p:sldId id="1514" r:id="rId306"/>
    <p:sldId id="1515" r:id="rId307"/>
    <p:sldId id="1516" r:id="rId308"/>
    <p:sldId id="1517" r:id="rId309"/>
    <p:sldId id="1518" r:id="rId310"/>
    <p:sldId id="1519" r:id="rId311"/>
    <p:sldId id="1520" r:id="rId312"/>
    <p:sldId id="1521" r:id="rId313"/>
    <p:sldId id="1522" r:id="rId314"/>
    <p:sldId id="1523" r:id="rId315"/>
    <p:sldId id="1524" r:id="rId316"/>
    <p:sldId id="1525" r:id="rId317"/>
    <p:sldId id="1526" r:id="rId318"/>
    <p:sldId id="1527" r:id="rId319"/>
    <p:sldId id="1528" r:id="rId320"/>
    <p:sldId id="1529" r:id="rId321"/>
    <p:sldId id="1530" r:id="rId322"/>
    <p:sldId id="1531" r:id="rId323"/>
    <p:sldId id="1532" r:id="rId324"/>
    <p:sldId id="1533" r:id="rId325"/>
    <p:sldId id="1534" r:id="rId326"/>
    <p:sldId id="1535" r:id="rId327"/>
    <p:sldId id="1536" r:id="rId328"/>
    <p:sldId id="1537" r:id="rId329"/>
    <p:sldId id="1538" r:id="rId330"/>
    <p:sldId id="1539" r:id="rId331"/>
    <p:sldId id="1540" r:id="rId332"/>
    <p:sldId id="1541" r:id="rId333"/>
    <p:sldId id="1542" r:id="rId334"/>
    <p:sldId id="1543" r:id="rId335"/>
    <p:sldId id="1544" r:id="rId336"/>
    <p:sldId id="1545" r:id="rId337"/>
    <p:sldId id="1546" r:id="rId338"/>
    <p:sldId id="1547" r:id="rId339"/>
    <p:sldId id="1548" r:id="rId340"/>
    <p:sldId id="1549" r:id="rId341"/>
    <p:sldId id="1550" r:id="rId342"/>
    <p:sldId id="1551" r:id="rId343"/>
    <p:sldId id="1552" r:id="rId344"/>
    <p:sldId id="1553" r:id="rId345"/>
    <p:sldId id="1554" r:id="rId346"/>
    <p:sldId id="1555" r:id="rId347"/>
    <p:sldId id="1556" r:id="rId348"/>
    <p:sldId id="1557" r:id="rId349"/>
    <p:sldId id="1558" r:id="rId350"/>
    <p:sldId id="1559" r:id="rId351"/>
    <p:sldId id="1560" r:id="rId352"/>
    <p:sldId id="1561" r:id="rId353"/>
    <p:sldId id="1562" r:id="rId354"/>
    <p:sldId id="1563" r:id="rId355"/>
    <p:sldId id="1564" r:id="rId356"/>
    <p:sldId id="1565" r:id="rId357"/>
    <p:sldId id="1566" r:id="rId358"/>
    <p:sldId id="1567" r:id="rId359"/>
    <p:sldId id="1568" r:id="rId360"/>
    <p:sldId id="1569" r:id="rId361"/>
    <p:sldId id="1570" r:id="rId362"/>
    <p:sldId id="1571" r:id="rId363"/>
    <p:sldId id="1572" r:id="rId364"/>
    <p:sldId id="1573" r:id="rId365"/>
    <p:sldId id="1574" r:id="rId366"/>
    <p:sldId id="1575" r:id="rId367"/>
    <p:sldId id="1576" r:id="rId368"/>
    <p:sldId id="1577" r:id="rId369"/>
    <p:sldId id="1578" r:id="rId370"/>
    <p:sldId id="1579" r:id="rId371"/>
    <p:sldId id="1580" r:id="rId372"/>
    <p:sldId id="1581" r:id="rId373"/>
    <p:sldId id="1582" r:id="rId374"/>
    <p:sldId id="1583" r:id="rId375"/>
    <p:sldId id="1584" r:id="rId376"/>
    <p:sldId id="1585" r:id="rId377"/>
    <p:sldId id="1586" r:id="rId378"/>
    <p:sldId id="1587" r:id="rId379"/>
    <p:sldId id="1588" r:id="rId380"/>
    <p:sldId id="1589" r:id="rId381"/>
    <p:sldId id="1025" r:id="rId382"/>
    <p:sldId id="1626" r:id="rId383"/>
    <p:sldId id="1361" r:id="rId384"/>
    <p:sldId id="1307" r:id="rId385"/>
    <p:sldId id="1308" r:id="rId386"/>
    <p:sldId id="1310" r:id="rId387"/>
    <p:sldId id="1309" r:id="rId388"/>
    <p:sldId id="1134" r:id="rId389"/>
    <p:sldId id="1135" r:id="rId390"/>
    <p:sldId id="1138" r:id="rId391"/>
    <p:sldId id="1139" r:id="rId392"/>
    <p:sldId id="1140" r:id="rId393"/>
    <p:sldId id="1141" r:id="rId394"/>
    <p:sldId id="999" r:id="rId395"/>
    <p:sldId id="1000" r:id="rId396"/>
    <p:sldId id="1001" r:id="rId397"/>
    <p:sldId id="1002" r:id="rId398"/>
    <p:sldId id="1004" r:id="rId399"/>
    <p:sldId id="1005" r:id="rId400"/>
    <p:sldId id="1006" r:id="rId401"/>
    <p:sldId id="1315" r:id="rId402"/>
    <p:sldId id="1313" r:id="rId403"/>
    <p:sldId id="1642" r:id="rId404"/>
    <p:sldId id="731" r:id="rId405"/>
    <p:sldId id="1627" r:id="rId406"/>
    <p:sldId id="1368" r:id="rId407"/>
    <p:sldId id="732" r:id="rId408"/>
    <p:sldId id="758" r:id="rId409"/>
    <p:sldId id="759" r:id="rId410"/>
    <p:sldId id="916" r:id="rId411"/>
    <p:sldId id="917" r:id="rId412"/>
    <p:sldId id="840" r:id="rId413"/>
    <p:sldId id="841" r:id="rId414"/>
    <p:sldId id="939" r:id="rId415"/>
    <p:sldId id="766" r:id="rId416"/>
    <p:sldId id="767" r:id="rId417"/>
    <p:sldId id="776" r:id="rId418"/>
    <p:sldId id="752" r:id="rId419"/>
    <p:sldId id="753" r:id="rId420"/>
    <p:sldId id="764" r:id="rId421"/>
    <p:sldId id="765" r:id="rId422"/>
    <p:sldId id="874" r:id="rId423"/>
    <p:sldId id="946" r:id="rId424"/>
    <p:sldId id="777" r:id="rId425"/>
    <p:sldId id="762" r:id="rId426"/>
    <p:sldId id="763" r:id="rId427"/>
    <p:sldId id="769" r:id="rId428"/>
    <p:sldId id="770" r:id="rId429"/>
    <p:sldId id="873" r:id="rId430"/>
    <p:sldId id="875" r:id="rId431"/>
    <p:sldId id="943" r:id="rId432"/>
    <p:sldId id="755" r:id="rId433"/>
    <p:sldId id="754" r:id="rId434"/>
    <p:sldId id="760" r:id="rId435"/>
    <p:sldId id="952" r:id="rId436"/>
    <p:sldId id="768" r:id="rId437"/>
    <p:sldId id="761" r:id="rId438"/>
    <p:sldId id="861" r:id="rId439"/>
    <p:sldId id="862" r:id="rId440"/>
    <p:sldId id="756" r:id="rId441"/>
    <p:sldId id="771" r:id="rId442"/>
    <p:sldId id="876" r:id="rId443"/>
    <p:sldId id="877" r:id="rId444"/>
    <p:sldId id="1180" r:id="rId445"/>
    <p:sldId id="1369" r:id="rId446"/>
    <p:sldId id="778" r:id="rId447"/>
    <p:sldId id="779" r:id="rId448"/>
    <p:sldId id="834" r:id="rId449"/>
    <p:sldId id="780" r:id="rId450"/>
    <p:sldId id="833" r:id="rId451"/>
    <p:sldId id="783" r:id="rId452"/>
    <p:sldId id="880" r:id="rId453"/>
    <p:sldId id="881" r:id="rId454"/>
    <p:sldId id="879" r:id="rId455"/>
    <p:sldId id="866" r:id="rId456"/>
    <p:sldId id="878" r:id="rId457"/>
    <p:sldId id="867" r:id="rId458"/>
    <p:sldId id="868" r:id="rId459"/>
    <p:sldId id="870" r:id="rId460"/>
    <p:sldId id="871" r:id="rId461"/>
    <p:sldId id="869" r:id="rId462"/>
    <p:sldId id="1182" r:id="rId463"/>
    <p:sldId id="1370" r:id="rId464"/>
    <p:sldId id="1183" r:id="rId465"/>
    <p:sldId id="1184" r:id="rId466"/>
    <p:sldId id="1185" r:id="rId467"/>
    <p:sldId id="1655" r:id="rId468"/>
    <p:sldId id="1186" r:id="rId469"/>
    <p:sldId id="1187" r:id="rId470"/>
    <p:sldId id="1398" r:id="rId471"/>
    <p:sldId id="1188" r:id="rId472"/>
    <p:sldId id="1189" r:id="rId473"/>
    <p:sldId id="1190" r:id="rId474"/>
    <p:sldId id="1191" r:id="rId475"/>
    <p:sldId id="1192" r:id="rId476"/>
    <p:sldId id="1373" r:id="rId477"/>
    <p:sldId id="1374" r:id="rId478"/>
    <p:sldId id="1193" r:id="rId479"/>
    <p:sldId id="1194" r:id="rId480"/>
    <p:sldId id="1195" r:id="rId481"/>
    <p:sldId id="1196" r:id="rId482"/>
    <p:sldId id="1197" r:id="rId483"/>
    <p:sldId id="1198" r:id="rId484"/>
    <p:sldId id="1199" r:id="rId485"/>
    <p:sldId id="1200" r:id="rId486"/>
    <p:sldId id="1201" r:id="rId487"/>
    <p:sldId id="1202" r:id="rId488"/>
    <p:sldId id="1203" r:id="rId489"/>
    <p:sldId id="1204" r:id="rId490"/>
    <p:sldId id="1205" r:id="rId491"/>
    <p:sldId id="1206" r:id="rId492"/>
    <p:sldId id="1207" r:id="rId493"/>
    <p:sldId id="1208" r:id="rId494"/>
    <p:sldId id="1209" r:id="rId495"/>
    <p:sldId id="1215" r:id="rId496"/>
    <p:sldId id="1216" r:id="rId497"/>
    <p:sldId id="1217" r:id="rId498"/>
    <p:sldId id="1218" r:id="rId499"/>
    <p:sldId id="1219" r:id="rId500"/>
    <p:sldId id="1220" r:id="rId501"/>
    <p:sldId id="1221" r:id="rId502"/>
    <p:sldId id="1222" r:id="rId503"/>
    <p:sldId id="1223" r:id="rId504"/>
    <p:sldId id="1224" r:id="rId505"/>
    <p:sldId id="1225" r:id="rId506"/>
    <p:sldId id="1226" r:id="rId507"/>
    <p:sldId id="1227" r:id="rId508"/>
    <p:sldId id="1228" r:id="rId509"/>
    <p:sldId id="1229" r:id="rId510"/>
    <p:sldId id="1230" r:id="rId511"/>
    <p:sldId id="1231" r:id="rId512"/>
    <p:sldId id="1232" r:id="rId513"/>
    <p:sldId id="1233" r:id="rId514"/>
    <p:sldId id="1234" r:id="rId515"/>
    <p:sldId id="1235" r:id="rId516"/>
    <p:sldId id="1236" r:id="rId517"/>
    <p:sldId id="1237" r:id="rId518"/>
    <p:sldId id="1238" r:id="rId519"/>
    <p:sldId id="1239" r:id="rId520"/>
    <p:sldId id="1240" r:id="rId521"/>
    <p:sldId id="1241" r:id="rId522"/>
    <p:sldId id="1242" r:id="rId523"/>
    <p:sldId id="1243" r:id="rId524"/>
    <p:sldId id="1244" r:id="rId525"/>
    <p:sldId id="1245" r:id="rId526"/>
    <p:sldId id="1246" r:id="rId527"/>
    <p:sldId id="1247" r:id="rId528"/>
    <p:sldId id="1248" r:id="rId529"/>
    <p:sldId id="1249" r:id="rId530"/>
    <p:sldId id="1250" r:id="rId531"/>
    <p:sldId id="1251" r:id="rId532"/>
    <p:sldId id="1252" r:id="rId533"/>
    <p:sldId id="1253" r:id="rId534"/>
    <p:sldId id="1254" r:id="rId535"/>
    <p:sldId id="1255" r:id="rId536"/>
    <p:sldId id="1256" r:id="rId537"/>
    <p:sldId id="1257" r:id="rId538"/>
    <p:sldId id="1258" r:id="rId539"/>
    <p:sldId id="1259" r:id="rId540"/>
    <p:sldId id="1260" r:id="rId541"/>
    <p:sldId id="1261" r:id="rId542"/>
    <p:sldId id="1262" r:id="rId543"/>
    <p:sldId id="1263" r:id="rId544"/>
    <p:sldId id="1264" r:id="rId545"/>
    <p:sldId id="1265" r:id="rId546"/>
    <p:sldId id="1266" r:id="rId547"/>
    <p:sldId id="1267" r:id="rId548"/>
    <p:sldId id="1268" r:id="rId549"/>
    <p:sldId id="1269" r:id="rId550"/>
    <p:sldId id="1270" r:id="rId551"/>
    <p:sldId id="1271" r:id="rId552"/>
    <p:sldId id="1272" r:id="rId553"/>
    <p:sldId id="1273" r:id="rId554"/>
    <p:sldId id="1274" r:id="rId555"/>
    <p:sldId id="1275" r:id="rId556"/>
    <p:sldId id="1276" r:id="rId557"/>
    <p:sldId id="1277" r:id="rId558"/>
    <p:sldId id="1278" r:id="rId559"/>
    <p:sldId id="1279" r:id="rId560"/>
    <p:sldId id="1280" r:id="rId561"/>
    <p:sldId id="1281" r:id="rId562"/>
    <p:sldId id="1282" r:id="rId563"/>
    <p:sldId id="1283" r:id="rId564"/>
    <p:sldId id="1284" r:id="rId565"/>
    <p:sldId id="1285" r:id="rId566"/>
    <p:sldId id="1286" r:id="rId567"/>
    <p:sldId id="1287" r:id="rId568"/>
    <p:sldId id="1288" r:id="rId569"/>
    <p:sldId id="1289" r:id="rId570"/>
    <p:sldId id="1290" r:id="rId571"/>
    <p:sldId id="1291" r:id="rId572"/>
    <p:sldId id="1292" r:id="rId573"/>
    <p:sldId id="1293" r:id="rId574"/>
    <p:sldId id="1294" r:id="rId575"/>
    <p:sldId id="1295" r:id="rId576"/>
    <p:sldId id="1296" r:id="rId577"/>
    <p:sldId id="1297" r:id="rId578"/>
    <p:sldId id="1298" r:id="rId579"/>
    <p:sldId id="1299" r:id="rId580"/>
    <p:sldId id="1300" r:id="rId581"/>
    <p:sldId id="1301" r:id="rId582"/>
    <p:sldId id="1302" r:id="rId583"/>
    <p:sldId id="1303" r:id="rId584"/>
    <p:sldId id="1304" r:id="rId585"/>
    <p:sldId id="1305" r:id="rId586"/>
    <p:sldId id="1306" r:id="rId587"/>
    <p:sldId id="1376" r:id="rId588"/>
    <p:sldId id="1377" r:id="rId589"/>
    <p:sldId id="1378" r:id="rId590"/>
    <p:sldId id="1379" r:id="rId591"/>
    <p:sldId id="1380" r:id="rId592"/>
    <p:sldId id="1381" r:id="rId593"/>
    <p:sldId id="1382" r:id="rId594"/>
    <p:sldId id="1383" r:id="rId595"/>
    <p:sldId id="1384" r:id="rId596"/>
    <p:sldId id="1385" r:id="rId597"/>
    <p:sldId id="1386" r:id="rId598"/>
    <p:sldId id="1387" r:id="rId599"/>
    <p:sldId id="1388" r:id="rId600"/>
    <p:sldId id="1389" r:id="rId601"/>
    <p:sldId id="1390" r:id="rId602"/>
    <p:sldId id="1391" r:id="rId603"/>
    <p:sldId id="1392" r:id="rId604"/>
    <p:sldId id="1393" r:id="rId605"/>
    <p:sldId id="1394" r:id="rId606"/>
    <p:sldId id="1395" r:id="rId607"/>
    <p:sldId id="1396" r:id="rId608"/>
    <p:sldId id="1397" r:id="rId609"/>
    <p:sldId id="788" r:id="rId6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596"/>
            <p14:sldId id="578"/>
            <p14:sldId id="597"/>
            <p14:sldId id="579"/>
            <p14:sldId id="1643"/>
            <p14:sldId id="1644"/>
            <p14:sldId id="1645"/>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646"/>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1"/>
            <p14:sldId id="1635"/>
            <p14:sldId id="1651"/>
            <p14:sldId id="1652"/>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47"/>
            <p14:sldId id="1648"/>
            <p14:sldId id="1649"/>
            <p14:sldId id="1650"/>
            <p14:sldId id="1639"/>
            <p14:sldId id="1630"/>
            <p14:sldId id="1631"/>
            <p14:sldId id="1634"/>
            <p14:sldId id="1633"/>
            <p14:sldId id="1632"/>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54"/>
            <p14:sldId id="1653"/>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4C49"/>
    <a:srgbClr val="006C86"/>
    <a:srgbClr val="C41A1A"/>
    <a:srgbClr val="FE1212"/>
    <a:srgbClr val="D9DD21"/>
    <a:srgbClr val="E01E1E"/>
    <a:srgbClr val="2658E6"/>
    <a:srgbClr val="7EEEE3"/>
    <a:srgbClr val="E1FBF9"/>
    <a:srgbClr val="D2E8C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942" autoAdjust="0"/>
    <p:restoredTop sz="94737" autoAdjust="0"/>
  </p:normalViewPr>
  <p:slideViewPr>
    <p:cSldViewPr>
      <p:cViewPr varScale="1">
        <p:scale>
          <a:sx n="86" d="100"/>
          <a:sy n="86" d="100"/>
        </p:scale>
        <p:origin x="-558" y="-9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xmlns=""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3/9/2019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3/9/2019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3/9/2019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3/9/2019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SET</a:t>
            </a:r>
          </a:p>
        </p:txBody>
      </p:sp>
      <p:sp>
        <p:nvSpPr>
          <p:cNvPr id="6" name="Rectangle 5"/>
          <p:cNvSpPr/>
          <p:nvPr/>
        </p:nvSpPr>
        <p:spPr>
          <a:xfrm>
            <a:off x="1752600" y="838200"/>
            <a:ext cx="86868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0774443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600200" y="838200"/>
            <a:ext cx="899160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815" y="41148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3600" y="4114800"/>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a:t>
            </a:r>
            <a:r>
              <a:rPr lang="en-IN" dirty="0">
                <a:solidFill>
                  <a:schemeClr val="tx1"/>
                </a:solidFill>
              </a:rPr>
              <a:t> </a:t>
            </a:r>
            <a:r>
              <a:rPr lang="en-IN" b="1" dirty="0">
                <a:solidFill>
                  <a:schemeClr val="tx1"/>
                </a:solidFill>
              </a:rPr>
              <a:t>key.</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400" y="1600200"/>
            <a:ext cx="8839200"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800" y="4648200"/>
            <a:ext cx="5638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143071"/>
            <a:ext cx="8704613" cy="1200329"/>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3403" y="3886200"/>
            <a:ext cx="5045193"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600" y="4495800"/>
            <a:ext cx="8610600"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711" y="35052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9370" y="3527662"/>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814" y="814864"/>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814" y="2590800"/>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98" y="4395978"/>
          <a:ext cx="11732502" cy="2309622"/>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814" y="814864"/>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400" y="878681"/>
            <a:ext cx="8839200"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400" y="762001"/>
            <a:ext cx="8839200"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400" y="762000"/>
            <a:ext cx="8839200"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400" y="762000"/>
            <a:ext cx="8839200"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4000" y="4094202"/>
            <a:ext cx="4903907"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600" y="869753"/>
            <a:ext cx="8686800"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xmlns="" val="38871497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SELECT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bg1"/>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xmlns="" val="37063256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118618895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xmlns="" val="195165566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xmlns="" val="95838991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
            <a:ext cx="10515600" cy="646331"/>
          </a:xfrm>
          <a:prstGeom prst="rect">
            <a:avLst/>
          </a:prstGeom>
          <a:solidFill>
            <a:schemeClr val="bg1"/>
          </a:solidFill>
        </p:spPr>
        <p:txBody>
          <a:bodyPr wrap="square">
            <a:spAutoFit/>
          </a:bodyPr>
          <a:lstStyle/>
          <a:p>
            <a:r>
              <a:rPr lang="en-US" sz="3600" dirty="0">
                <a:latin typeface="Arial" panose="020B0604020202020204" pitchFamily="34" charset="0"/>
                <a:cs typeface="Arial" panose="020B0604020202020204" pitchFamily="34" charset="0"/>
              </a:rPr>
              <a:t>DATA DICTIONARY - INFORMATION_SCHEMA</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874763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7329"/>
            <a:ext cx="10668000" cy="646331"/>
          </a:xfrm>
          <a:prstGeom prst="rect">
            <a:avLst/>
          </a:prstGeom>
          <a:solidFill>
            <a:schemeClr val="bg1"/>
          </a:solidFill>
        </p:spPr>
        <p:txBody>
          <a:bodyPr wrap="square">
            <a:spAutoFit/>
          </a:bodyPr>
          <a:lstStyle/>
          <a:p>
            <a:r>
              <a:rPr lang="en-US" sz="3600" dirty="0">
                <a:latin typeface="Arial" panose="020B0604020202020204" pitchFamily="34" charset="0"/>
                <a:cs typeface="Arial" panose="020B0604020202020204" pitchFamily="34" charset="0"/>
              </a:rPr>
              <a:t>DATA DICTIONARY - INFORMATION_SCHEMA</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805705718"/>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Data</a:t>
                      </a:r>
                      <a:r>
                        <a:rPr lang="en-US" sz="1600" baseline="0" dirty="0">
                          <a:solidFill>
                            <a:schemeClr val="tx1"/>
                          </a:solidFill>
                          <a:latin typeface="Arial" panose="020B0604020202020204" pitchFamily="34" charset="0"/>
                          <a:cs typeface="Arial" panose="020B0604020202020204" pitchFamily="34" charset="0"/>
                        </a:rPr>
                        <a:t> </a:t>
                      </a:r>
                      <a:r>
                        <a:rPr kumimoji="0" lang="en-US" b="1" kern="1200" dirty="0">
                          <a:solidFill>
                            <a:schemeClr val="tx1"/>
                          </a:solidFill>
                          <a:latin typeface="Arial" panose="020B0604020202020204" pitchFamily="34" charset="0"/>
                          <a:ea typeface="+mn-ea"/>
                          <a:cs typeface="Arial" panose="020B0604020202020204" pitchFamily="34" charset="0"/>
                        </a:rPr>
                        <a:t>Dictionary</a:t>
                      </a:r>
                    </a:p>
                  </a:txBody>
                  <a:tcPr>
                    <a:solidFill>
                      <a:schemeClr val="bg1"/>
                    </a:solidFill>
                  </a:tcPr>
                </a:tc>
                <a:extLst>
                  <a:ext uri="{0D108BD9-81ED-4DB2-BD59-A6C34878D82A}">
                    <a16:rowId xmlns="" xmlns:a16="http://schemas.microsoft.com/office/drawing/2014/main" val="10000"/>
                  </a:ext>
                </a:extLst>
              </a:tr>
              <a:tr h="440690">
                <a:tc>
                  <a:txBody>
                    <a:bodyPr/>
                    <a:lstStyle/>
                    <a:p>
                      <a:r>
                        <a:rPr lang="en-US" sz="1600" dirty="0">
                          <a:solidFill>
                            <a:schemeClr val="tx1"/>
                          </a:solidFill>
                          <a:latin typeface="Arial" panose="020B0604020202020204" pitchFamily="34" charset="0"/>
                          <a:cs typeface="Arial" panose="020B0604020202020204" pitchFamily="34" charset="0"/>
                        </a:rPr>
                        <a:t>INFORMATION_SCHEMA.</a:t>
                      </a:r>
                      <a:r>
                        <a:rPr lang="en-US" sz="1800" kern="1200" dirty="0">
                          <a:solidFill>
                            <a:schemeClr val="tx1"/>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solidFill>
                            <a:schemeClr val="tx1"/>
                          </a:solidFill>
                          <a:latin typeface="Arial" panose="020B0604020202020204" pitchFamily="34" charset="0"/>
                          <a:cs typeface="Arial" panose="020B0604020202020204" pitchFamily="34" charset="0"/>
                        </a:rPr>
                        <a:t>INFORMATION_SCHEMA.</a:t>
                      </a:r>
                      <a:r>
                        <a:rPr lang="en-US" sz="1800" kern="1200" dirty="0">
                          <a:solidFill>
                            <a:schemeClr val="tx1"/>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solidFill>
                            <a:schemeClr val="tx1"/>
                          </a:solidFill>
                          <a:latin typeface="Arial" panose="020B0604020202020204" pitchFamily="34" charset="0"/>
                          <a:cs typeface="Arial" panose="020B0604020202020204" pitchFamily="34" charset="0"/>
                        </a:rPr>
                        <a:t>INFORMATION_SCHEMA.</a:t>
                      </a:r>
                      <a:r>
                        <a:rPr lang="en-US" sz="1800" kern="1200" dirty="0">
                          <a:solidFill>
                            <a:schemeClr val="tx1"/>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solidFill>
                            <a:schemeClr val="tx1"/>
                          </a:solidFill>
                          <a:latin typeface="Arial" panose="020B0604020202020204" pitchFamily="34" charset="0"/>
                          <a:cs typeface="Arial" panose="020B0604020202020204" pitchFamily="34" charset="0"/>
                        </a:rPr>
                        <a:t>INFORMATION_SCHEMA.</a:t>
                      </a:r>
                      <a:r>
                        <a:rPr kumimoji="0" lang="en-US" sz="1800" kern="1200" dirty="0">
                          <a:solidFill>
                            <a:schemeClr val="tx1"/>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solidFill>
                            <a:schemeClr val="tx1"/>
                          </a:solidFill>
                          <a:latin typeface="Arial" panose="020B0604020202020204" pitchFamily="34" charset="0"/>
                          <a:cs typeface="Arial" panose="020B0604020202020204" pitchFamily="34" charset="0"/>
                        </a:rPr>
                        <a:t>INFORMATION_SCHEMA.</a:t>
                      </a:r>
                      <a:r>
                        <a:rPr kumimoji="0" lang="en-US" sz="1800" kern="1200" dirty="0">
                          <a:solidFill>
                            <a:schemeClr val="tx1"/>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solidFill>
                            <a:schemeClr val="tx1"/>
                          </a:solidFill>
                          <a:latin typeface="Arial" panose="020B0604020202020204" pitchFamily="34" charset="0"/>
                          <a:cs typeface="Arial" panose="020B0604020202020204" pitchFamily="34" charset="0"/>
                        </a:rPr>
                        <a:t>INFORMATION_SCHEMA.</a:t>
                      </a:r>
                      <a:r>
                        <a:rPr kumimoji="0" lang="en-US" sz="1800" kern="1200" dirty="0">
                          <a:solidFill>
                            <a:schemeClr val="tx1"/>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solidFill>
                            <a:schemeClr val="tx1"/>
                          </a:solidFill>
                          <a:latin typeface="Arial" panose="020B0604020202020204" pitchFamily="34" charset="0"/>
                          <a:cs typeface="Arial" panose="020B0604020202020204" pitchFamily="34" charset="0"/>
                        </a:rPr>
                        <a:t>INFORMATION_SCHEMA.</a:t>
                      </a:r>
                      <a:r>
                        <a:rPr kumimoji="0" lang="en-US" sz="1800" kern="1200" dirty="0">
                          <a:solidFill>
                            <a:schemeClr val="tx1"/>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solidFill>
                            <a:schemeClr val="tx1"/>
                          </a:solidFill>
                          <a:latin typeface="Arial" panose="020B0604020202020204" pitchFamily="34" charset="0"/>
                          <a:cs typeface="Arial" panose="020B0604020202020204" pitchFamily="34" charset="0"/>
                        </a:rPr>
                        <a:t>INFORMATION_SCHEMA.</a:t>
                      </a:r>
                      <a:r>
                        <a:rPr kumimoji="0" lang="en-US" sz="1800" kern="1200" dirty="0">
                          <a:solidFill>
                            <a:schemeClr val="tx1"/>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xmlns="" val="308591240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024931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REPLACE … VALUES</a:t>
            </a:r>
            <a:endParaRPr lang="en-IN" sz="32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620523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Tree>
    <p:extLst>
      <p:ext uri="{BB962C8B-B14F-4D97-AF65-F5344CB8AC3E}">
        <p14:creationId xmlns:p14="http://schemas.microsoft.com/office/powerpoint/2010/main" xmlns="" val="26087858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1272561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REPLACE … SET</a:t>
            </a:r>
            <a:endParaRPr lang="en-IN" sz="32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2093260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027846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REPLACE … SELECT</a:t>
            </a:r>
            <a:endParaRPr lang="en-IN" sz="32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1107833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1727905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22694751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IS</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xmlns="" val="14823581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200" marR="7620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DBMS and RDBMS?</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529977054"/>
              </p:ext>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Group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[expr]…)</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ROW(expr, [expr]…)</a:t>
                      </a:r>
                    </a:p>
                  </a:txBody>
                  <a:tcPr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xmlns="" val="32639670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33569030"/>
              </p:ext>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COALESCE(value,...)</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first non-NULL value in the list, or NULL if there are no non-NULL values.</a:t>
                      </a:r>
                    </a:p>
                  </a:txBody>
                  <a:tcPr anchor="ctr">
                    <a:solidFill>
                      <a:schemeClr val="bg1"/>
                    </a:solidFill>
                  </a:tcPr>
                </a:tc>
                <a:extLst>
                  <a:ext uri="{0D108BD9-81ED-4DB2-BD59-A6C34878D82A}">
                    <a16:rowId xmlns="" xmlns:a16="http://schemas.microsoft.com/office/drawing/2014/main" val="10001"/>
                  </a:ext>
                </a:extLst>
              </a:tr>
              <a:tr h="370840">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INTERVAL(N,N1,N2,N3,...)</a:t>
                      </a:r>
                    </a:p>
                  </a:txBody>
                  <a:tcPr anchor="ctr">
                    <a:solidFill>
                      <a:schemeClr val="bg1"/>
                    </a:solidFill>
                  </a:tcP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solidFill>
                      <a:schemeClr val="bg1"/>
                    </a:solidFill>
                  </a:tcP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578208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xmlns="" val="6129461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expressions</a:t>
            </a:r>
            <a:endParaRPr lang="en-IN" sz="3200" b="1" i="1" dirty="0">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xmlns="" val="39574537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ACID properties of transactions</a:t>
            </a: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solidFill>
                      <a:schemeClr val="bg1"/>
                    </a:solidFill>
                  </a:tcP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544780195"/>
              </p:ext>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GROUP_CONCAT([DISTINCT] expr [,expr ...]</a:t>
                      </a:r>
                    </a:p>
                    <a:p>
                      <a:r>
                        <a:rPr kumimoji="0" lang="en-IN" sz="1800" kern="1200" dirty="0">
                          <a:solidFill>
                            <a:schemeClr val="tx1"/>
                          </a:solidFill>
                          <a:latin typeface="Liberation Mono"/>
                          <a:ea typeface="+mn-ea"/>
                          <a:cs typeface="Arial" panose="020B0604020202020204" pitchFamily="34" charset="0"/>
                        </a:rPr>
                        <a:t>[ORDER BY {col_name | expr}</a:t>
                      </a:r>
                    </a:p>
                    <a:p>
                      <a:r>
                        <a:rPr kumimoji="0" lang="en-IN" sz="1800" kern="1200" dirty="0">
                          <a:solidFill>
                            <a:schemeClr val="tx1"/>
                          </a:solidFill>
                          <a:latin typeface="Liberation Mono"/>
                          <a:ea typeface="+mn-ea"/>
                          <a:cs typeface="Arial" panose="020B0604020202020204" pitchFamily="34" charset="0"/>
                        </a:rPr>
                        <a:t>[ASC | DESC] [,col_name ...]]</a:t>
                      </a:r>
                    </a:p>
                    <a:p>
                      <a:r>
                        <a:rPr kumimoji="0" lang="en-IN" sz="1800" kern="1200" dirty="0">
                          <a:solidFill>
                            <a:schemeClr val="tx1"/>
                          </a:solidFill>
                          <a:latin typeface="Liberation Mono"/>
                          <a:ea typeface="+mn-ea"/>
                          <a:cs typeface="Arial" panose="020B0604020202020204" pitchFamily="34" charset="0"/>
                        </a:rPr>
                        <a:t>[SEPARATOR str_val])</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978283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200" marR="7620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200" marR="7620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200" marR="7620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200" marR="7620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200" marR="7620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200" marR="7620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200" marR="7620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200" marR="7620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200" marR="7620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xmlns="" val="19232389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xmlns="" val="17749951"/>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YEAR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WEEK</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MONTH</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xmlns="" val="20145133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xmlns="" val="352265497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YEAR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WEEK</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MONTH</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xmlns="" val="5702211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200" marR="7620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200" marR="7620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200" marR="7620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200" marR="7620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200" marR="7620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200" marR="7620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200" marR="7620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200" marR="7620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80" marR="68580"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80" marR="68580"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80" marR="68580"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80" marR="68580"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 type</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1908" y="5540830"/>
            <a:ext cx="3539893" cy="936170"/>
          </a:xfrm>
          <a:prstGeom prst="rect">
            <a:avLst/>
          </a:prstGeom>
        </p:spPr>
      </p:pic>
      <p:sp>
        <p:nvSpPr>
          <p:cNvPr id="6" name="Rectangle 5"/>
          <p:cNvSpPr/>
          <p:nvPr/>
        </p:nvSpPr>
        <p:spPr>
          <a:xfrm>
            <a:off x="838200" y="28667"/>
            <a:ext cx="5312229"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400" y="3846595"/>
            <a:ext cx="8839200"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1222177"/>
            <a:ext cx="883602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4488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264972484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900" y="1134071"/>
            <a:ext cx="491490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107442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340" y="1285860"/>
            <a:ext cx="10287072"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What is CAP Theorem?</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xmlns="" val="1826648911"/>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800" y="1143000"/>
            <a:ext cx="86106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504" y="1981200"/>
            <a:ext cx="10323192"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xmlns="" val="6784923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xmlns="" val="4247325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814288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40907633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chemeClr val="bg1"/>
          </a:solidFill>
        </p:spPr>
        <p:txBody>
          <a:bodyPr wrap="square">
            <a:spAutoFit/>
          </a:bodyPr>
          <a:lstStyle/>
          <a:p>
            <a:r>
              <a:rPr lang="en-IN" sz="2000" dirty="0"/>
              <a:t>If the default database is dropped, the default database is unset (the DATABASE() function returns NULL).</a:t>
            </a:r>
          </a:p>
        </p:txBody>
      </p:sp>
    </p:spTree>
    <p:extLst>
      <p:ext uri="{BB962C8B-B14F-4D97-AF65-F5344CB8AC3E}">
        <p14:creationId xmlns:p14="http://schemas.microsoft.com/office/powerpoint/2010/main" xmlns="" val="18054245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xmlns="" val="2006913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887397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1200" y="1219201"/>
            <a:ext cx="8382000"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21418683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7853377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343829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17953129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15875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xmlns="" val="27330139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073691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11778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8980925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205449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4178173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xmlns="" val="3785046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75434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xmlns="" val="3955251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bg1"/>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xmlns="" val="7627208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a:t>
            </a:r>
            <a:r>
              <a:rPr lang="en-IN" sz="2000" dirty="0" smtClean="0"/>
              <a:t>Primary </a:t>
            </a:r>
            <a:r>
              <a:rPr lang="en-IN" sz="2000" dirty="0"/>
              <a:t>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46331"/>
          </a:xfrm>
          <a:prstGeom prst="rect">
            <a:avLst/>
          </a:prstGeom>
          <a:solidFill>
            <a:schemeClr val="bg1"/>
          </a:solidFill>
        </p:spPr>
        <p:txBody>
          <a:bodyPr wrap="square">
            <a:spAutoFit/>
          </a:bodyPr>
          <a:lstStyle>
            <a:defPPr>
              <a:defRPr lang="en-US"/>
            </a:defPPr>
            <a:lvl1pPr algn="r">
              <a:defRPr sz="3600">
                <a:latin typeface="Arial" panose="020B0604020202020204" pitchFamily="34" charset="0"/>
                <a:cs typeface="Arial" panose="020B0604020202020204" pitchFamily="34" charset="0"/>
              </a:defRPr>
            </a:lvl1pPr>
          </a:lstStyle>
          <a:p>
            <a:r>
              <a:rPr lang="en-US" dirty="0"/>
              <a:t>Topics to be covered</a:t>
            </a:r>
          </a:p>
        </p:txBody>
      </p:sp>
    </p:spTree>
    <p:extLst>
      <p:ext uri="{BB962C8B-B14F-4D97-AF65-F5344CB8AC3E}">
        <p14:creationId xmlns:p14="http://schemas.microsoft.com/office/powerpoint/2010/main" xmlns="" val="40220296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86" y="265092"/>
            <a:ext cx="6129581"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200" y="1454139"/>
            <a:ext cx="944880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8000" y="18871"/>
            <a:ext cx="5334000"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600200" y="5334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400" y="1194970"/>
          <a:ext cx="8839200" cy="354584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1752600">
                  <a:extLst>
                    <a:ext uri="{9D8B030D-6E8A-4147-A177-3AD203B41FA5}">
                      <a16:colId xmlns="" xmlns:a16="http://schemas.microsoft.com/office/drawing/2014/main" val="20001"/>
                    </a:ext>
                  </a:extLst>
                </a:gridCol>
                <a:gridCol w="41910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724400"/>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ENUM</a:t>
            </a:r>
          </a:p>
        </p:txBody>
      </p:sp>
      <p:sp>
        <p:nvSpPr>
          <p:cNvPr id="2" name="Rectangle 1"/>
          <p:cNvSpPr/>
          <p:nvPr/>
        </p:nvSpPr>
        <p:spPr>
          <a:xfrm>
            <a:off x="1752600" y="838200"/>
            <a:ext cx="86868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bg1"/>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475454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22842</TotalTime>
  <Words>36839</Words>
  <Application>Microsoft Office PowerPoint</Application>
  <PresentationFormat>Custom</PresentationFormat>
  <Paragraphs>4950</Paragraphs>
  <Slides>609</Slides>
  <Notes>8</Notes>
  <HiddenSlides>91</HiddenSlides>
  <MMClips>0</MMClips>
  <ScaleCrop>false</ScaleCrop>
  <HeadingPairs>
    <vt:vector size="4" baseType="variant">
      <vt:variant>
        <vt:lpstr>Theme</vt:lpstr>
      </vt:variant>
      <vt:variant>
        <vt:i4>1</vt:i4>
      </vt:variant>
      <vt:variant>
        <vt:lpstr>Slide Titles</vt:lpstr>
      </vt:variant>
      <vt:variant>
        <vt:i4>609</vt:i4>
      </vt:variant>
    </vt:vector>
  </HeadingPairs>
  <TitlesOfParts>
    <vt:vector size="6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Entity Relationship Diagram (ER Diagram)</vt:lpstr>
      <vt:lpstr>Entity Relationship Diagram (ER Diagram)</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ENGINES</vt:lpstr>
      <vt:lpstr>ENGINES</vt:lpstr>
      <vt:lpstr>SHOW ENGINES Syntax</vt:lpstr>
      <vt:lpstr>ENGINES</vt:lpstr>
      <vt:lpstr>Slide 71</vt:lpstr>
      <vt:lpstr>SHOW DATABASES Syntax</vt:lpstr>
      <vt:lpstr>Slide 73</vt:lpstr>
      <vt:lpstr>USE DATABASES Syntax</vt:lpstr>
      <vt:lpstr>Slide 75</vt:lpstr>
      <vt:lpstr>Slide 76</vt:lpstr>
      <vt:lpstr>Slide 77</vt:lpstr>
      <vt:lpstr>Slide 78</vt:lpstr>
      <vt:lpstr>Slide 79</vt:lpstr>
      <vt:lpstr>Information Functions</vt:lpstr>
      <vt:lpstr>Information Functions</vt:lpstr>
      <vt:lpstr>Slide 82</vt:lpstr>
      <vt:lpstr>Slide 83</vt:lpstr>
      <vt:lpstr>Slide 84</vt:lpstr>
      <vt:lpstr>EMP &amp; DEPT Table structure</vt:lpstr>
      <vt:lpstr>SHOW COLUMNS Syntax</vt:lpstr>
      <vt:lpstr>Slide 87</vt:lpstr>
      <vt:lpstr>SHOW TABLES Syntax</vt:lpstr>
      <vt:lpstr>Slide 89</vt:lpstr>
      <vt:lpstr>SHOW TABLES STATUS Syntax</vt:lpstr>
      <vt:lpstr>Slide 91</vt:lpstr>
      <vt:lpstr>SHOW VARIABLES Syntax</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SHOW CREATE VIEW Syntax</vt:lpstr>
      <vt:lpstr>Slide 166</vt:lpstr>
      <vt:lpstr>Slide 167</vt:lpstr>
      <vt:lpstr>Slide 168</vt:lpstr>
      <vt:lpstr>Slide 169</vt:lpstr>
      <vt:lpstr>SHOW INDEX Syntax</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SELECT CLAUSE</vt:lpstr>
      <vt:lpstr>Capabilities of    SELECT Statement</vt:lpstr>
      <vt:lpstr>Capabilities of    SELECT Statement</vt:lpstr>
      <vt:lpstr>Capabilities of    SELECT Statement</vt:lpstr>
      <vt:lpstr>Capabilities of    SELECT Statement</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There are 3 places where aggregate functions can appear in a query</vt:lpstr>
      <vt:lpstr>Slide 271</vt:lpstr>
      <vt:lpstr>Slide 272</vt:lpstr>
      <vt:lpstr>Slide 273</vt:lpstr>
      <vt:lpstr>Slide 274</vt:lpstr>
      <vt:lpstr>Slide 275</vt:lpstr>
      <vt:lpstr>There are 3 places where aggregate functions can appear in a query</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4586</cp:revision>
  <dcterms:created xsi:type="dcterms:W3CDTF">2015-10-09T06:09:34Z</dcterms:created>
  <dcterms:modified xsi:type="dcterms:W3CDTF">2019-03-09T01:28:18Z</dcterms:modified>
</cp:coreProperties>
</file>